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  <p:sldMasterId id="2147483660" r:id="rId3"/>
  </p:sldMasterIdLst>
  <p:notesMasterIdLst>
    <p:notesMasterId r:id="rId10"/>
  </p:notesMasterIdLst>
  <p:sldIdLst>
    <p:sldId id="263" r:id="rId4"/>
    <p:sldId id="261" r:id="rId5"/>
    <p:sldId id="258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59EBE-5DAB-4B74-9CA6-601564637CB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1DFE7-C922-4891-983B-109EC4DAE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Teachers should add their students’ tweets into these slides!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437AC-A0BB-4F06-9C82-721DB47E72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should fill in the due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1DFE7-C922-4891-983B-109EC4DAE6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should fill in the due 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1DFE7-C922-4891-983B-109EC4DAE6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3382-D099-4517-8F16-3F545448C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2D7C-484E-43CB-80BE-31B0E5B4F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77466-D780-4EE0-990E-893F9A1A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AAEBE-54CA-4E94-A9EA-B29F0883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13C1-B8B9-4182-AC17-44CB598A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6DF7-E965-4711-BFE2-41A43910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268DF-B182-4622-9A1B-F5575CB82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098A-CC68-40D1-87A6-0C19A6DF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EAC76-67D6-4FF6-936C-940670D8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4C040-FB33-43C4-8B5E-E3EA4E55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0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066BD-8F7A-4F36-A1A3-83E542283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8CBB2-E389-4802-B338-DEAA114DF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D7D8-6D57-4188-852F-145DCCFA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24DF5-76C5-4D8F-BDAE-493C4DA6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EAF2C-B1D7-450B-B769-9D304496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790A-8538-44DA-94C7-3F7D5699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8AB48-534B-43F6-9571-A2C23A97A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52CB-3B61-443E-AFC0-0BE44C5C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3EBF-3281-422F-8B50-C4B0CC6761B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4C470-D596-45E2-B697-24FA4F32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8B15F-E676-4A01-8BA0-97C900D18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159E-7C6A-4EB7-B779-0BB01171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3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D082-275F-4AA0-8DBA-7A502F4F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0B91-F84C-431D-AFB3-A47448BB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4890-69D5-4473-81FB-62377BC9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E9B2-8FC3-43C5-9176-356993B2A44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94BFD-77DF-4ED1-AD17-E14639C1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051C-6061-41D6-848F-673DED40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B256-31D3-4A41-9727-17AB8549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A6A04-32BB-458B-B18A-50E2757B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2A58-C434-44D9-B6EF-63CDE7894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FE433-5F65-4FDA-A10E-52A2109D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2098C-1A8B-4BB5-A8A1-E7C9B7D2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34136-B17B-43A5-8C3C-EAD0F8BF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56A2B-8E6F-4BFC-A6DA-5C99EEF6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ADA91-B9E7-46E7-9A94-B97E73A92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73FE1-67FE-4AF1-BE9B-14EBC706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74665-1D14-4680-AFD4-BE7358E0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D57D-782F-4284-8580-B330011B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2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442B-7DBB-4173-9611-61A2B366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1AAD-A051-427E-8B1B-9BDD699D3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11B9E-CC0D-4568-8FE8-7AC4BF730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F70A1-AEC6-4676-82F6-8664404B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90CC5-AB74-4577-A18F-F6D374B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81475-8A33-49F8-B956-009852F5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7C60-DC9D-43CA-9975-1E6A349A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FBAB9-C0F4-40C0-AF8B-BCAC3C22A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F648F-5CA3-46BD-A5B5-2A47AF280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47D4A-14F5-4682-904E-8974D49BE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BEBF7-97DC-45F4-BBE2-AD17EB038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FCD4B-4A6E-4436-ACDB-525D296C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3B1773-BFBD-4890-9D4E-FB2818FB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0E5DF-B12B-4002-87D5-2CB4A041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5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6F55-4976-45AE-83B4-4F1FD5A1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946AA-48D0-4A65-AB39-F677D13D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CDCA0-5A5D-4095-8BF5-B324C218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68C7A-D2A5-443A-B92D-B1967472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15DAF-1019-4829-B2BA-E55234E9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D88E8-0541-4C32-BFA8-625432D3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D082-5E5A-4E9B-8F87-E9F756D1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26B7-1232-47B4-93BB-55797A06A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A64D-7A83-411A-8929-0D12B773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702BC5-CA14-4F7D-B448-541A5479C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9BCBA-341A-445A-A86D-5115373C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0AAAF-ACA7-4C29-9947-8CC94B3B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AC8C5-4CAA-4BF9-86B2-336A0BC3A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019A-3A6C-4E11-B393-B1B25C9A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26F5-17C5-4E0D-9A2E-69DEB28CD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7D78B-F81D-41AB-9DA4-7AAC74F79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3BDBF-B219-406C-AC68-30881AC0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CB233-FA95-4162-8B7B-CA7819FB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2A51E-95CD-490A-95E3-7AE4D68E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B529B-6A47-4B1D-8465-FECADA67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6F3F-D0FB-4384-9439-DFCD22C7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9F914-72FE-4888-B216-FF9F48DDBC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B7D9-69DF-4176-ACAD-96AA1725C375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657D2-9ADE-476D-B662-85587D302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64AE-B5DA-4C3F-B81A-B6E265BAD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E729A-086B-4212-BD1A-6F518B718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1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966F3-384C-4943-ABD6-F906CE89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F8D5-2524-4DD8-A905-00ED05C47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066B1-F260-4869-9F65-9A1CFA589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3EBF-3281-422F-8B50-C4B0CC6761B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B7C0-FD9E-4F57-AA1C-FC1B6DFAA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159E-D166-44FE-BF8C-738C5BE4B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159E-7C6A-4EB7-B779-0BB01171B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8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6EBF9-3631-4D42-B193-49ED0B4F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C1217-9635-418D-AF06-BD4389658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50D0-1BCE-4510-BBAD-0BD8C1EC0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E9B2-8FC3-43C5-9176-356993B2A44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A96F-EBF1-44C2-B4A3-C4AC29C39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4986E-8823-49D9-8587-E4AF30057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B256-31D3-4A41-9727-17AB8549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13" Type="http://schemas.openxmlformats.org/officeDocument/2006/relationships/hyperlink" Target="https://pngimg.com/download/18145" TargetMode="External"/><Relationship Id="rId3" Type="http://schemas.openxmlformats.org/officeDocument/2006/relationships/hyperlink" Target="https://en.wikipedia.org/wiki/File:Essay.svg" TargetMode="External"/><Relationship Id="rId7" Type="http://schemas.openxmlformats.org/officeDocument/2006/relationships/hyperlink" Target="http://furiion52.deviantart.com/art/Old-Paper-Texture-302612501" TargetMode="External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4.png"/><Relationship Id="rId5" Type="http://schemas.openxmlformats.org/officeDocument/2006/relationships/hyperlink" Target="http://busybrainsatsea.blogspot.ca/2012/02/venn-diagramswhale-sharks.html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creativecommons.org/licenses/by-nc-sa/3.0/" TargetMode="External"/><Relationship Id="rId1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en/sign-post-board-exit-direction-57571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Essay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busybrainsatsea.blogspot.ca/2012/02/venn-diagramswhale-shark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myownterms.com/page/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congregations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6553A9F-FEBE-4B74-9566-3FCDF756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97" r="391" b="-2"/>
          <a:stretch/>
        </p:blipFill>
        <p:spPr>
          <a:xfrm>
            <a:off x="20" y="413156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Diagram, venn diagram&#10;&#10;Description automatically generated">
            <a:extLst>
              <a:ext uri="{FF2B5EF4-FFF2-40B4-BE49-F238E27FC236}">
                <a16:creationId xmlns:a16="http://schemas.microsoft.com/office/drawing/2014/main" id="{1A99214D-B9F4-4E37-AAF2-51EA2D6517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519" r="3539" b="2"/>
          <a:stretch/>
        </p:blipFill>
        <p:spPr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7086E4E4-E688-4AF4-9DAC-6D63F9044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1688" r="14783" b="2"/>
          <a:stretch/>
        </p:blipFill>
        <p:spPr>
          <a:xfrm>
            <a:off x="8967592" y="2042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32D30-9478-4EBC-BD64-5BC17C026FE1}"/>
              </a:ext>
            </a:extLst>
          </p:cNvPr>
          <p:cNvSpPr txBox="1"/>
          <p:nvPr/>
        </p:nvSpPr>
        <p:spPr>
          <a:xfrm>
            <a:off x="9732673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busybrainsatsea.blogspot.ca/2012/02/venn-diagramswhale-shark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959E78-6AF7-496E-A1C4-92FC9BA00D7A}"/>
              </a:ext>
            </a:extLst>
          </p:cNvPr>
          <p:cNvSpPr txBox="1"/>
          <p:nvPr/>
        </p:nvSpPr>
        <p:spPr>
          <a:xfrm>
            <a:off x="7279882" y="687070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furiion52.deviantart.com/art/Old-Paper-Texture-3026125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304CC9-8432-484A-8269-4FFCE347CA6E}"/>
              </a:ext>
            </a:extLst>
          </p:cNvPr>
          <p:cNvSpPr txBox="1"/>
          <p:nvPr/>
        </p:nvSpPr>
        <p:spPr>
          <a:xfrm>
            <a:off x="4960140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Essay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F5184AD-9BF7-4517-9AF6-8CB64AE55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7269" y="3965937"/>
            <a:ext cx="7125225" cy="1576910"/>
          </a:xfrm>
        </p:spPr>
        <p:txBody>
          <a:bodyPr anchor="b">
            <a:normAutofit/>
          </a:bodyPr>
          <a:lstStyle/>
          <a:p>
            <a:r>
              <a:rPr lang="en-US" sz="4400" b="1" dirty="0">
                <a:effectLst>
                  <a:glow rad="1524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Compare and Contrast Essay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A3FF23-8F2A-4CDC-8E9C-24A9B4595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1747" y="5792573"/>
            <a:ext cx="1478875" cy="509625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Lucida Handwriting" panose="03010101010101010101" pitchFamily="66" charset="0"/>
              </a:rPr>
              <a:t>Day 7</a:t>
            </a:r>
          </a:p>
        </p:txBody>
      </p:sp>
      <p:pic>
        <p:nvPicPr>
          <p:cNvPr id="19" name="Picture 18" descr="A picture containing insect&#10;&#10;Description automatically generated">
            <a:extLst>
              <a:ext uri="{FF2B5EF4-FFF2-40B4-BE49-F238E27FC236}">
                <a16:creationId xmlns:a16="http://schemas.microsoft.com/office/drawing/2014/main" id="{AEB1FAF4-BE1E-4A4E-A93B-D1BB52A6CC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473" r="-1" b="30680"/>
          <a:stretch/>
        </p:blipFill>
        <p:spPr>
          <a:xfrm>
            <a:off x="9126250" y="1117943"/>
            <a:ext cx="3527397" cy="1311382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50CE2D-7544-4CAA-BA15-07F45AA28318}"/>
              </a:ext>
            </a:extLst>
          </p:cNvPr>
          <p:cNvSpPr txBox="1"/>
          <p:nvPr/>
        </p:nvSpPr>
        <p:spPr>
          <a:xfrm>
            <a:off x="2627574" y="687293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3" tooltip="https://pngimg.com/download/181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3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88BF-0E76-4E54-BD1E-143F0F7B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Review Popular Exit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929C-2D2B-4D10-A100-6509EB6D2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(</a:t>
            </a:r>
            <a:r>
              <a:rPr lang="en-US" sz="2400" dirty="0">
                <a:solidFill>
                  <a:srgbClr val="726043"/>
                </a:solidFill>
              </a:rPr>
              <a:t>Fill in some of your students’ </a:t>
            </a:r>
            <a:r>
              <a:rPr lang="en-US" sz="2400">
                <a:solidFill>
                  <a:srgbClr val="726043"/>
                </a:solidFill>
              </a:rPr>
              <a:t>exit tickets </a:t>
            </a:r>
            <a:r>
              <a:rPr lang="en-US" sz="2400" dirty="0">
                <a:solidFill>
                  <a:srgbClr val="726043"/>
                </a:solidFill>
              </a:rPr>
              <a:t>and talk about things they have learned, things they liked or found interesting, and questions they have</a:t>
            </a:r>
            <a:r>
              <a:rPr lang="en-US" sz="2400" dirty="0"/>
              <a:t>.)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726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AB8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47F3C35-9969-4409-BF2D-90893F66F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8113" b="-7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490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BE6D7-6D7A-45E5-9F84-F8A58269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11" y="0"/>
            <a:ext cx="5251316" cy="18073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/>
              <a:t>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62B42-DC25-4F95-9317-AB3D4F48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" y="1673013"/>
            <a:ext cx="5878161" cy="51849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Write an essay that compares and contrasts any topic related to the yellow fever epidemic, whether it’s something you have learned or want to know more about.</a:t>
            </a:r>
          </a:p>
          <a:p>
            <a:endParaRPr lang="en-US" sz="1400" dirty="0"/>
          </a:p>
          <a:p>
            <a:r>
              <a:rPr lang="en-US" dirty="0"/>
              <a:t>It should be 2 – 3 pages.</a:t>
            </a:r>
          </a:p>
          <a:p>
            <a:endParaRPr lang="en-US" sz="1400" dirty="0"/>
          </a:p>
          <a:p>
            <a:r>
              <a:rPr lang="en-US" dirty="0"/>
              <a:t>It is due on (__________).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9C56CE2-E532-4F38-98D5-AB1FAAA36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252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B89852-DD20-4B07-A69F-428BC4A9316D}"/>
              </a:ext>
            </a:extLst>
          </p:cNvPr>
          <p:cNvSpPr txBox="1"/>
          <p:nvPr/>
        </p:nvSpPr>
        <p:spPr>
          <a:xfrm>
            <a:off x="9884958" y="68580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File:Essay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BE6D7-6D7A-45E5-9F84-F8A58269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93" y="106955"/>
            <a:ext cx="4970877" cy="113573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600" b="1" dirty="0"/>
              <a:t>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62B42-DC25-4F95-9317-AB3D4F485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71" y="1145579"/>
            <a:ext cx="6285652" cy="57124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/>
              <a:t>Choose a topic. Examples include:</a:t>
            </a:r>
          </a:p>
          <a:p>
            <a:pPr lvl="1"/>
            <a:r>
              <a:rPr lang="en-US" dirty="0"/>
              <a:t>Mathew Carey vs. Richard Allen and Absalom Jones</a:t>
            </a:r>
          </a:p>
          <a:p>
            <a:pPr lvl="1"/>
            <a:r>
              <a:rPr lang="en-US" dirty="0"/>
              <a:t>Yellow fever vs. COVID-19</a:t>
            </a:r>
          </a:p>
          <a:p>
            <a:pPr lvl="1"/>
            <a:r>
              <a:rPr lang="en-US" dirty="0"/>
              <a:t>Church burial records</a:t>
            </a:r>
          </a:p>
          <a:p>
            <a:pPr lvl="1"/>
            <a:r>
              <a:rPr lang="en-US" dirty="0"/>
              <a:t>Primary sources about yellow fever</a:t>
            </a:r>
          </a:p>
          <a:p>
            <a:pPr lvl="1"/>
            <a:r>
              <a:rPr lang="en-US" dirty="0"/>
              <a:t>Primary sources vs. second sources about yellow fever</a:t>
            </a:r>
          </a:p>
          <a:p>
            <a:pPr lvl="1"/>
            <a:r>
              <a:rPr lang="en-US" dirty="0"/>
              <a:t>Different historical figures’ roles</a:t>
            </a:r>
          </a:p>
          <a:p>
            <a:pPr lvl="1"/>
            <a:r>
              <a:rPr lang="en-US" dirty="0"/>
              <a:t>Benjamin Rush vs. another doctor</a:t>
            </a:r>
          </a:p>
          <a:p>
            <a:pPr lvl="1"/>
            <a:r>
              <a:rPr lang="en-US" dirty="0"/>
              <a:t>The rich vs. the poor</a:t>
            </a:r>
          </a:p>
          <a:p>
            <a:pPr lvl="1"/>
            <a:r>
              <a:rPr lang="en-US" dirty="0"/>
              <a:t>White Americans vs. African Americans</a:t>
            </a:r>
          </a:p>
          <a:p>
            <a:pPr lvl="1"/>
            <a:r>
              <a:rPr lang="en-US" dirty="0"/>
              <a:t>Local government vs. national government</a:t>
            </a:r>
          </a:p>
          <a:p>
            <a:pPr lvl="1"/>
            <a:r>
              <a:rPr lang="en-US" dirty="0"/>
              <a:t>And more!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, venn diagram&#10;&#10;Description automatically generated">
            <a:extLst>
              <a:ext uri="{FF2B5EF4-FFF2-40B4-BE49-F238E27FC236}">
                <a16:creationId xmlns:a16="http://schemas.microsoft.com/office/drawing/2014/main" id="{F7A35DA8-C64E-4AF2-9378-B714907F2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73931" y="1153990"/>
            <a:ext cx="5290720" cy="45500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FB1F7E1-2E5B-4EC0-842F-F12CA8523056}"/>
              </a:ext>
            </a:extLst>
          </p:cNvPr>
          <p:cNvSpPr txBox="1"/>
          <p:nvPr/>
        </p:nvSpPr>
        <p:spPr>
          <a:xfrm>
            <a:off x="9732673" y="6866412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busybrainsatsea.blogspot.ca/2012/02/venn-diagramswhale-shark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DC646767-2CB7-4ED4-88E9-5A3FFCF0A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69760" y="3438906"/>
            <a:ext cx="5122239" cy="3419094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94B0E-9E68-45E1-A1FA-3631363B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Research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CEBA9-4F31-48BC-A90A-9118E31A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61" y="1656147"/>
            <a:ext cx="6399304" cy="4921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You have time now in class </a:t>
            </a:r>
          </a:p>
          <a:p>
            <a:pPr marL="0" indent="0" algn="ctr">
              <a:buNone/>
            </a:pPr>
            <a:r>
              <a:rPr lang="en-US" dirty="0"/>
              <a:t>to start researching your topic </a:t>
            </a:r>
          </a:p>
          <a:p>
            <a:pPr marL="0" indent="0" algn="ctr">
              <a:buNone/>
            </a:pPr>
            <a:r>
              <a:rPr lang="en-US"/>
              <a:t>and working </a:t>
            </a:r>
            <a:r>
              <a:rPr lang="en-US" dirty="0"/>
              <a:t>on your essay.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REMEMBER</a:t>
            </a:r>
            <a:endParaRPr lang="en-US" dirty="0"/>
          </a:p>
          <a:p>
            <a:r>
              <a:rPr lang="en-US" dirty="0"/>
              <a:t>Write an essay that compares and contrasts any topic related to the yellow fever epidemic, whether it’s something you have learned or want to know more about.</a:t>
            </a:r>
          </a:p>
          <a:p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64A82-0375-49CF-846C-D767B7DEF987}"/>
              </a:ext>
            </a:extLst>
          </p:cNvPr>
          <p:cNvSpPr txBox="1"/>
          <p:nvPr/>
        </p:nvSpPr>
        <p:spPr>
          <a:xfrm>
            <a:off x="10005183" y="68580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inmyownterms.com/page/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76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C9C85F-2D08-4A70-AB79-DDAB0941B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52712"/>
            <a:ext cx="6576906" cy="3091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8CE42-6030-4791-811E-0B31A41A0E94}"/>
              </a:ext>
            </a:extLst>
          </p:cNvPr>
          <p:cNvSpPr txBox="1"/>
          <p:nvPr/>
        </p:nvSpPr>
        <p:spPr>
          <a:xfrm>
            <a:off x="3732953" y="4516454"/>
            <a:ext cx="7188199" cy="1488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These plans were developed by Chen Chang as a Drexel University Capstone MLIS project in conjunction with Christ Church Preservation Trust and the CLIR funded Digitizing Philadelphia’s Historic Congregations project: </a:t>
            </a:r>
            <a:r>
              <a:rPr lang="en-US" sz="2000" dirty="0">
                <a:hlinkClick r:id="rId3"/>
              </a:rPr>
              <a:t>www.philadelphiacongregations.org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388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340</Words>
  <Application>Microsoft Office PowerPoint</Application>
  <PresentationFormat>Widescreen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Office Theme</vt:lpstr>
      <vt:lpstr>Office Theme</vt:lpstr>
      <vt:lpstr>Office Theme</vt:lpstr>
      <vt:lpstr>Compare and Contrast Essay</vt:lpstr>
      <vt:lpstr>Review Popular Exit Tickets</vt:lpstr>
      <vt:lpstr>Essay</vt:lpstr>
      <vt:lpstr>Essay</vt:lpstr>
      <vt:lpstr>Research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Chang,Chen</dc:creator>
  <cp:lastModifiedBy>Chang,Chen</cp:lastModifiedBy>
  <cp:revision>27</cp:revision>
  <dcterms:created xsi:type="dcterms:W3CDTF">2021-05-02T01:09:49Z</dcterms:created>
  <dcterms:modified xsi:type="dcterms:W3CDTF">2021-05-03T22:24:38Z</dcterms:modified>
</cp:coreProperties>
</file>