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0" r:id="rId2"/>
    <p:sldMasterId id="2147483648" r:id="rId3"/>
    <p:sldMasterId id="2147483662" r:id="rId4"/>
  </p:sldMasterIdLst>
  <p:notesMasterIdLst>
    <p:notesMasterId r:id="rId14"/>
  </p:notesMasterIdLst>
  <p:sldIdLst>
    <p:sldId id="256" r:id="rId5"/>
    <p:sldId id="260" r:id="rId6"/>
    <p:sldId id="263" r:id="rId7"/>
    <p:sldId id="259" r:id="rId8"/>
    <p:sldId id="258" r:id="rId9"/>
    <p:sldId id="257" r:id="rId10"/>
    <p:sldId id="264" r:id="rId11"/>
    <p:sldId id="266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9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B0B34-2F1F-450E-81F4-236CFBAF42A5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0A0C6-1EF3-44FB-B9AE-68E630811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1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Zd-PuQZVF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cst.org/walkout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outh.unc.edu/neh/allen/allen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.com/topics/black-history/civil-rights-movemen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https://www.youtube.com/watch?v=9Zd-PuQZVFE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0A0C6-1EF3-44FB-B9AE-68E6308115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2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http://www.aecst.org/walkout.htm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0A0C6-1EF3-44FB-B9AE-68E6308115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01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https://docsouth.unc.edu/neh/allen/allen.html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0A0C6-1EF3-44FB-B9AE-68E6308115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68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https://www.history.com/topics/black-history/civil-rights-movement</a:t>
            </a:r>
            <a:r>
              <a:rPr lang="en-US" sz="12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0A0C6-1EF3-44FB-B9AE-68E6308115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2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Teachers should fill in the due date.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1DFE7-C922-4891-983B-109EC4DAE6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2658-AFF9-464C-9666-19EC5F49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1B945D-9E6B-47A0-82DF-2960E97A5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D8F17-988C-430C-8210-92F9143C4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10B2-8574-4C4E-8AF3-E50A3E1FC95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78275-8B3A-4FD6-A784-81025D4B1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66407-5CDB-4A01-99F9-CFE4AF16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F8CF-BE22-4C29-A7EC-2B8087847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2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02539-CFB7-4B68-8E7C-885A1B11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2BCAC-4168-4AC3-8C94-DD77A2F69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4957E-84CD-43EB-8E5D-180B11341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10B2-8574-4C4E-8AF3-E50A3E1FC95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88AD8-91AF-4DEB-A987-3C2C5808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53725-107D-4195-B5C7-A866BEDD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F8CF-BE22-4C29-A7EC-2B8087847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5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91787E-C575-40A3-90F6-405A6CDE6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9FE03-937F-422A-957C-245D8108E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A8283-1F07-4453-A2E4-018073861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10B2-8574-4C4E-8AF3-E50A3E1FC95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C128D-D003-4775-833A-9F34043B7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EB424-7612-4990-BA70-4A90D651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F8CF-BE22-4C29-A7EC-2B8087847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07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FB80D-B9A4-4ADD-8A9B-95FBA3D37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CFBFB-DFA2-423E-9EC1-05F7FC9FE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0E391-802C-4389-9E7D-C738F7E2A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3355-A5B3-48DC-B282-30A13E7FABDF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6BEC7-CCDB-4052-A57F-99BDDB61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8E4E6-7B03-44D7-BD9D-33A2B1F6A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7A01-8E23-4D94-BE49-D5DECDBED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31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D790A-8538-44DA-94C7-3F7D5699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8AB48-534B-43F6-9571-A2C23A97A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452CB-3B61-443E-AFC0-0BE44C5C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3EBF-3281-422F-8B50-C4B0CC6761B2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4C470-D596-45E2-B697-24FA4F328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8B15F-E676-4A01-8BA0-97C900D1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159E-7C6A-4EB7-B779-0BB01171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3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A6A04-32BB-458B-B18A-50E2757B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D2A58-C434-44D9-B6EF-63CDE7894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FE433-5F65-4FDA-A10E-52A2109D3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B7D9-69DF-4176-ACAD-96AA1725C375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2098C-1A8B-4BB5-A8A1-E7C9B7D2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34136-B17B-43A5-8C3C-EAD0F8BFF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729A-086B-4212-BD1A-6F518B71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2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6D06C-EE5F-4829-AC69-64CD5FEEC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74079-547E-42F7-8C82-7D384B731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9F3D8-13B4-46A1-BA47-9BAF0E1D2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10B2-8574-4C4E-8AF3-E50A3E1FC95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619B8-E4C2-4441-90F4-260733CC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301FC-B657-4DB0-9903-9AE76BFB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F8CF-BE22-4C29-A7EC-2B8087847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4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0C81-01D3-490C-83EB-CD2663B3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FB6F9-0DD9-40F2-9C1D-6996DCA89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51583-C248-478F-86FD-EE6C04B59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10B2-8574-4C4E-8AF3-E50A3E1FC95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96512-EDAF-4856-8A4C-CD81D015D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2D528-D16D-463E-ABBA-FCA5F3220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F8CF-BE22-4C29-A7EC-2B8087847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5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6A845-4F1E-4D58-B07A-FE43F180B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C7FDC-4CB3-47F7-B2C0-51F78EAC3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9038C-CB4E-4F8F-8B25-7FFAAEF30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977EC-5FCF-4D6D-915D-2E43E7979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10B2-8574-4C4E-8AF3-E50A3E1FC95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B126D-E774-404D-9AC7-86ADA8698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19BAF-B9F6-4E40-9B0C-AD0119AA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F8CF-BE22-4C29-A7EC-2B8087847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3BDA-5AE6-43BB-9BF1-2CB343AF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D26B1-AD2E-4F67-A6D7-B784C0730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9E79D-E19B-41A4-B75C-233250664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8430B0-595C-40F6-AFF1-B01F80704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38B02E-8B11-47C7-8F08-263AF327D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AA291F-54AE-4F3B-A072-DF6212732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10B2-8574-4C4E-8AF3-E50A3E1FC95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33A591-98B9-4C8E-A5E6-0262FC924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B1D30D-EFEB-468A-AB22-EF5CDD605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F8CF-BE22-4C29-A7EC-2B8087847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A1813-B00A-4260-BCB4-4BCDC5C48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B9D15-B1BD-4D01-AFF1-EAD8FBD2C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10B2-8574-4C4E-8AF3-E50A3E1FC95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CA3BDD-CBF0-437D-AB02-DDE3CC3D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B1B3B-492E-4539-A103-A7E1060B6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F8CF-BE22-4C29-A7EC-2B8087847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5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C1741E-F8CA-4EAC-83BA-C9614E4AC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10B2-8574-4C4E-8AF3-E50A3E1FC95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4167B4-F9B3-4C8E-ABF7-BC142B8D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E6647-9CB6-473F-8D91-D3346609C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F8CF-BE22-4C29-A7EC-2B8087847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30664-D259-4F8B-B42D-8A8F748A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82CB3-5F0E-43B2-B07B-D72537944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ED39B-FB70-44E3-8054-CF765F85E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B78A5-1D16-4DFD-BF17-7A0185F6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10B2-8574-4C4E-8AF3-E50A3E1FC95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E4060-60C0-4739-9DF4-4537FC6F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ADBF8-19D0-4532-80F5-00D6163BD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F8CF-BE22-4C29-A7EC-2B8087847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2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554C3-E184-48A8-904E-1326F7CF6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4203D8-64A1-4DAC-9E31-769D8BF880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3C0ED-AEE2-4E41-8832-FABEA4E85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AF185-F969-4972-8A7D-A25A134BE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10B2-8574-4C4E-8AF3-E50A3E1FC95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F0EFC-7156-4125-A9F4-4E7C6C4D6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FB034-ADCC-42F4-9827-D3920961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F8CF-BE22-4C29-A7EC-2B8087847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5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7E07BD-823E-4064-AD2E-B2125591D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51083-30B2-4D80-A049-9CD3CC414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165B7-517C-4CB9-B1D3-E10AB7B89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910B2-8574-4C4E-8AF3-E50A3E1FC95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59197-1D26-4B72-98D2-3741E9BE2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9DFCF-6906-4EC6-BB3B-7D5FCEEAD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9F8CF-BE22-4C29-A7EC-2B8087847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2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EBD673-594C-4001-9AF2-0369EEFD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8508F-5340-4CEA-9FBA-F2CB594A2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4C9CC-7B20-4394-A25B-240563896C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3355-A5B3-48DC-B282-30A13E7FABDF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094F-1F62-4413-A5B9-878CE0E44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94D0E-AE33-43E5-94F3-B9D5D0E4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C7A01-8E23-4D94-BE49-D5DECDBED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5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4966F3-384C-4943-ABD6-F906CE89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8F8D5-2524-4DD8-A905-00ED05C47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066B1-F260-4869-9F65-9A1CFA589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83EBF-3281-422F-8B50-C4B0CC6761B2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4B7C0-FD9E-4F57-AA1C-FC1B6DFAA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E159E-D166-44FE-BF8C-738C5BE4B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5159E-7C6A-4EB7-B779-0BB01171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8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DB529B-6A47-4B1D-8465-FECADA67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46F3F-D0FB-4384-9439-DFCD22C7F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9F914-72FE-4888-B216-FF9F48DDB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8B7D9-69DF-4176-ACAD-96AA1725C375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657D2-9ADE-476D-B662-85587D302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064AE-B5DA-4C3F-B81A-B6E265BAD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E729A-086B-4212-BD1A-6F518B71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1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istory.com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File:Essay.svg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docsouth.unc.edu/neh/allen/allen.html" TargetMode="External"/><Relationship Id="rId4" Type="http://schemas.openxmlformats.org/officeDocument/2006/relationships/hyperlink" Target="https://commons.wikimedia.org/wiki/Category:Richard_Allen_(bishop)" TargetMode="External"/><Relationship Id="rId9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9Zd-PuQZVF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question-mark-png/download/2986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ecst.org/walkout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docsouth.unc.edu/neh/allen/allen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s://commons.wikimedia.org/wiki/Category:Richard_Allen_(bishop)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.com/topics/black-history/civil-rights-moveme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History.com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File:Essay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nmyownterms.com/page/5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adelphiacongregations.org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4">
            <a:extLst>
              <a:ext uri="{FF2B5EF4-FFF2-40B4-BE49-F238E27FC236}">
                <a16:creationId xmlns:a16="http://schemas.microsoft.com/office/drawing/2014/main" id="{6CD6E6B1-C8B5-4B03-9ED2-EEF278949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12188952" cy="27734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0297D-AF97-4379-B7A4-C2E1FBCC0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357038"/>
            <a:ext cx="10506456" cy="1272776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The Great Walkout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E43AC-9DA9-4C60-BD4E-47F52D1E5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1712109"/>
            <a:ext cx="10506456" cy="6540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Day 3</a:t>
            </a:r>
          </a:p>
        </p:txBody>
      </p:sp>
      <p:pic>
        <p:nvPicPr>
          <p:cNvPr id="8" name="Picture 2" descr="Illustration">
            <a:extLst>
              <a:ext uri="{FF2B5EF4-FFF2-40B4-BE49-F238E27FC236}">
                <a16:creationId xmlns:a16="http://schemas.microsoft.com/office/drawing/2014/main" id="{42C84C7A-0601-4685-8408-15382B954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9782"/>
          <a:stretch/>
        </p:blipFill>
        <p:spPr bwMode="auto">
          <a:xfrm>
            <a:off x="329814" y="3142626"/>
            <a:ext cx="2568204" cy="30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3E0A686A-A98A-4CCA-B7F4-D5CD23214D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3253"/>
          <a:stretch/>
        </p:blipFill>
        <p:spPr>
          <a:xfrm>
            <a:off x="3319903" y="3142626"/>
            <a:ext cx="2568202" cy="3043707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7873BFDD-5DEF-438D-BE2B-C1E38E47FE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4252" r="-1" b="-1"/>
          <a:stretch/>
        </p:blipFill>
        <p:spPr>
          <a:xfrm>
            <a:off x="6270887" y="3142626"/>
            <a:ext cx="2646409" cy="3043707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ECE09F98-9407-47CB-AF13-EB511D8B59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162288" y="3181279"/>
            <a:ext cx="2825496" cy="2966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6CDD7E-DC7C-4F5F-AEFB-E244B4976039}"/>
              </a:ext>
            </a:extLst>
          </p:cNvPr>
          <p:cNvSpPr txBox="1"/>
          <p:nvPr/>
        </p:nvSpPr>
        <p:spPr>
          <a:xfrm>
            <a:off x="9884958" y="6869483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8" tooltip="https://en.wikipedia.org/wiki/History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27D6C-322F-4C89-B7F6-F9E111C0E65F}"/>
              </a:ext>
            </a:extLst>
          </p:cNvPr>
          <p:cNvSpPr txBox="1"/>
          <p:nvPr/>
        </p:nvSpPr>
        <p:spPr>
          <a:xfrm>
            <a:off x="5270874" y="6867946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commons.wikimedia.org/wiki/Category:Richard_Allen_(bishop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F46940-857F-45EF-BC4D-68089243CE5A}"/>
              </a:ext>
            </a:extLst>
          </p:cNvPr>
          <p:cNvSpPr txBox="1"/>
          <p:nvPr/>
        </p:nvSpPr>
        <p:spPr>
          <a:xfrm>
            <a:off x="7577916" y="6867946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s://en.wikipedia.org/wiki/File:Essay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005C1E-E81E-493A-AF87-A6605C7749F3}"/>
              </a:ext>
            </a:extLst>
          </p:cNvPr>
          <p:cNvSpPr txBox="1"/>
          <p:nvPr/>
        </p:nvSpPr>
        <p:spPr>
          <a:xfrm>
            <a:off x="-264136" y="6858000"/>
            <a:ext cx="49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10"/>
              </a:rPr>
              <a:t>https://docsouth.unc.edu/neh/allen/allen.html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766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C4B3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9C7A3-0069-4DA1-906B-35BF09BD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Richard Allen: 1793: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Apostle of Freedom</a:t>
            </a:r>
          </a:p>
        </p:txBody>
      </p:sp>
      <p:pic>
        <p:nvPicPr>
          <p:cNvPr id="1026" name="Picture 2" descr="Fever: 1793 - Richard Allen: Apostle of Freedom - YouTube">
            <a:extLst>
              <a:ext uri="{FF2B5EF4-FFF2-40B4-BE49-F238E27FC236}">
                <a16:creationId xmlns:a16="http://schemas.microsoft.com/office/drawing/2014/main" id="{0DC84B8B-7B30-401D-A0D1-0AA0B2C9E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" b="-3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584B3F-E339-487B-A8A2-BC18032096D0}"/>
              </a:ext>
            </a:extLst>
          </p:cNvPr>
          <p:cNvSpPr txBox="1">
            <a:spLocks/>
          </p:cNvSpPr>
          <p:nvPr/>
        </p:nvSpPr>
        <p:spPr>
          <a:xfrm>
            <a:off x="8001251" y="3598988"/>
            <a:ext cx="3424739" cy="2659742"/>
          </a:xfrm>
          <a:prstGeom prst="foldedCorner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Watch up to the 2:57 mark.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EF23AB9-9113-4F61-82DE-C5FA1503E25A}"/>
              </a:ext>
            </a:extLst>
          </p:cNvPr>
          <p:cNvSpPr txBox="1">
            <a:spLocks/>
          </p:cNvSpPr>
          <p:nvPr/>
        </p:nvSpPr>
        <p:spPr>
          <a:xfrm>
            <a:off x="8001251" y="599270"/>
            <a:ext cx="3424739" cy="2659742"/>
          </a:xfrm>
          <a:prstGeom prst="foldedCorner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https://www.youtube.com/watch?v=9Zd-PuQZVFE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09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F88BF-0E76-4E54-BD1E-143F0F7B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Questions: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7929C-2D2B-4D10-A100-6509EB6D2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6031967" cy="3283260"/>
          </a:xfrm>
        </p:spPr>
        <p:txBody>
          <a:bodyPr anchor="ctr">
            <a:noAutofit/>
          </a:bodyPr>
          <a:lstStyle/>
          <a:p>
            <a:r>
              <a:rPr lang="en-US" sz="3200" dirty="0"/>
              <a:t>Who was Richard Allen?</a:t>
            </a:r>
          </a:p>
          <a:p>
            <a:r>
              <a:rPr lang="en-US" sz="3200" dirty="0"/>
              <a:t>How was the Methodist Church equal in treating everyone?</a:t>
            </a:r>
          </a:p>
          <a:p>
            <a:r>
              <a:rPr lang="en-US" sz="3200" dirty="0"/>
              <a:t>Why did the walkout at St. George’s happen?</a:t>
            </a:r>
          </a:p>
          <a:p>
            <a:r>
              <a:rPr lang="en-US" sz="3200" dirty="0"/>
              <a:t>Why and how was the walkout the beginning of the civil rights movement in American Society?</a:t>
            </a:r>
          </a:p>
        </p:txBody>
      </p:sp>
      <p:pic>
        <p:nvPicPr>
          <p:cNvPr id="12" name="Picture 11" descr="Icon&#10;&#10;Description automatically generated with low confidence">
            <a:extLst>
              <a:ext uri="{FF2B5EF4-FFF2-40B4-BE49-F238E27FC236}">
                <a16:creationId xmlns:a16="http://schemas.microsoft.com/office/drawing/2014/main" id="{E2DE4811-8BC0-4EB9-B454-9666784A1A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41" b="10430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B3247D-3AE6-44F8-9043-C9C443446608}"/>
              </a:ext>
            </a:extLst>
          </p:cNvPr>
          <p:cNvSpPr txBox="1"/>
          <p:nvPr/>
        </p:nvSpPr>
        <p:spPr>
          <a:xfrm>
            <a:off x="9872134" y="6870132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www.pngall.com/question-mark-png/download/2986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4E2B2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45C73-DFFC-4902-9B34-AD533951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Read:</a:t>
            </a:r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B3781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t Thomas Church">
            <a:extLst>
              <a:ext uri="{FF2B5EF4-FFF2-40B4-BE49-F238E27FC236}">
                <a16:creationId xmlns:a16="http://schemas.microsoft.com/office/drawing/2014/main" id="{04D3BE5F-A2D4-4544-ABA8-CF003E3BB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r="30768"/>
          <a:stretch/>
        </p:blipFill>
        <p:spPr bwMode="auto">
          <a:xfrm>
            <a:off x="7277100" y="2480954"/>
            <a:ext cx="4455979" cy="391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2DFCB09-47BD-443D-94F4-732842AD7338}"/>
              </a:ext>
            </a:extLst>
          </p:cNvPr>
          <p:cNvSpPr txBox="1">
            <a:spLocks/>
          </p:cNvSpPr>
          <p:nvPr/>
        </p:nvSpPr>
        <p:spPr>
          <a:xfrm>
            <a:off x="458919" y="2299970"/>
            <a:ext cx="6670873" cy="2150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“The Great Walkout…”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F3D945-7E5E-4DD3-9775-875E1EA10776}"/>
              </a:ext>
            </a:extLst>
          </p:cNvPr>
          <p:cNvSpPr txBox="1"/>
          <p:nvPr/>
        </p:nvSpPr>
        <p:spPr>
          <a:xfrm>
            <a:off x="1503680" y="5726009"/>
            <a:ext cx="4724400" cy="564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hlinkClick r:id="rId4"/>
              </a:rPr>
              <a:t>http://www.aecst.org/walkout.htm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7C2FA-EBD3-4739-8CCB-2A9FC684DF07}"/>
              </a:ext>
            </a:extLst>
          </p:cNvPr>
          <p:cNvSpPr txBox="1"/>
          <p:nvPr/>
        </p:nvSpPr>
        <p:spPr>
          <a:xfrm>
            <a:off x="1135483" y="4320570"/>
            <a:ext cx="531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B1970E"/>
                </a:solidFill>
              </a:rPr>
              <a:t>By The African Episcopal Church of St. Thomas</a:t>
            </a:r>
          </a:p>
        </p:txBody>
      </p:sp>
    </p:spTree>
    <p:extLst>
      <p:ext uri="{BB962C8B-B14F-4D97-AF65-F5344CB8AC3E}">
        <p14:creationId xmlns:p14="http://schemas.microsoft.com/office/powerpoint/2010/main" val="265969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9F7ED-080D-4E07-9BF0-50F4F617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Who, What, Where, When, Why, and How</a:t>
            </a:r>
          </a:p>
        </p:txBody>
      </p:sp>
      <p:pic>
        <p:nvPicPr>
          <p:cNvPr id="5" name="Content Placeholder 4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006CA65C-63A8-4F7F-8044-62EAF0BDC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3253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1026" name="Picture 2" descr="Illustration">
            <a:extLst>
              <a:ext uri="{FF2B5EF4-FFF2-40B4-BE49-F238E27FC236}">
                <a16:creationId xmlns:a16="http://schemas.microsoft.com/office/drawing/2014/main" id="{E8148096-FB92-4D8D-B151-80CB483F72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9782"/>
          <a:stretch/>
        </p:blipFill>
        <p:spPr bwMode="auto">
          <a:xfrm>
            <a:off x="3942260" y="2454901"/>
            <a:ext cx="3442803" cy="40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4" name="Content Placeholder 1029">
            <a:extLst>
              <a:ext uri="{FF2B5EF4-FFF2-40B4-BE49-F238E27FC236}">
                <a16:creationId xmlns:a16="http://schemas.microsoft.com/office/drawing/2014/main" id="{B752A3EA-9CE0-408F-9A9D-3C53E00A1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 the AECST article, they include a passage from Richard Allen’s memoir about the walkout.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Write your own who, what, where, when, why, and how questions about the passage.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Then trade your questions with your partner to answer.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A882E-985E-4B9B-AD4D-AC4B79F99930}"/>
              </a:ext>
            </a:extLst>
          </p:cNvPr>
          <p:cNvSpPr txBox="1"/>
          <p:nvPr/>
        </p:nvSpPr>
        <p:spPr>
          <a:xfrm>
            <a:off x="0" y="68580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commons.wikimedia.org/wiki/Category:Richard_Allen_(bishop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BE7D96-BEC7-48E7-8B98-9F548EC8D488}"/>
              </a:ext>
            </a:extLst>
          </p:cNvPr>
          <p:cNvSpPr txBox="1"/>
          <p:nvPr/>
        </p:nvSpPr>
        <p:spPr>
          <a:xfrm>
            <a:off x="1442109" y="6488667"/>
            <a:ext cx="49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7"/>
              </a:rPr>
              <a:t>https://docsouth.unc.edu/neh/allen/allen.html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518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>
            <a:extLst>
              <a:ext uri="{FF2B5EF4-FFF2-40B4-BE49-F238E27FC236}">
                <a16:creationId xmlns:a16="http://schemas.microsoft.com/office/drawing/2014/main" id="{25FCE169-4276-4005-8C82-CCC9C80C4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461736"/>
            <a:ext cx="6675119" cy="186629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02684C-77C6-4E56-B03B-C6BD4FFD3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55" y="730155"/>
            <a:ext cx="6090743" cy="14228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Civil Rights Movement</a:t>
            </a: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9951" y="467575"/>
            <a:ext cx="2148840" cy="1877811"/>
          </a:xfrm>
          <a:prstGeom prst="rect">
            <a:avLst/>
          </a:prstGeom>
          <a:solidFill>
            <a:srgbClr val="DE9E3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990" y="471340"/>
            <a:ext cx="2148840" cy="1856689"/>
          </a:xfrm>
          <a:prstGeom prst="rect">
            <a:avLst/>
          </a:prstGeom>
          <a:solidFill>
            <a:srgbClr val="F8DF1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76301"/>
            <a:ext cx="6675119" cy="3922777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640BC-AEA9-46B1-BC79-852AF1A93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" y="2717021"/>
            <a:ext cx="6034514" cy="341082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Throughout African American history, there have been rebellions, sit-ins, marches, demonstrations, etc. </a:t>
            </a:r>
          </a:p>
          <a:p>
            <a:r>
              <a:rPr lang="en-US" sz="2000" dirty="0"/>
              <a:t>What other protests in history can you compare this walkout to?</a:t>
            </a:r>
          </a:p>
          <a:p>
            <a:endParaRPr lang="en-US" sz="2000" dirty="0"/>
          </a:p>
          <a:p>
            <a:r>
              <a:rPr lang="en-US" sz="2000" dirty="0"/>
              <a:t>Explore “Civil Rights Movement” by History.com editors.</a:t>
            </a:r>
          </a:p>
          <a:p>
            <a:pPr marL="0" indent="0" algn="ctr">
              <a:buNone/>
            </a:pPr>
            <a:r>
              <a:rPr lang="en-US" sz="2000" dirty="0">
                <a:hlinkClick r:id="rId3"/>
              </a:rPr>
              <a:t>https://www.history.com/topics/black-history/civil-rights-movement</a:t>
            </a:r>
            <a:r>
              <a:rPr lang="en-US" sz="2000" dirty="0"/>
              <a:t> </a:t>
            </a: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01955DCA-E99D-4678-99DB-8075105C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9951" y="2480956"/>
            <a:ext cx="4453128" cy="3922776"/>
          </a:xfrm>
          <a:prstGeom prst="rect">
            <a:avLst/>
          </a:prstGeom>
          <a:solidFill>
            <a:srgbClr val="F8DF13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65231C86-8B96-400F-A2DC-463F4C2BE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42970" y="2697448"/>
            <a:ext cx="3327090" cy="34930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B92045-5E6F-42B7-9225-5818F2E73A9A}"/>
              </a:ext>
            </a:extLst>
          </p:cNvPr>
          <p:cNvSpPr txBox="1"/>
          <p:nvPr/>
        </p:nvSpPr>
        <p:spPr>
          <a:xfrm>
            <a:off x="9884958" y="6881336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s://en.wikipedia.org/wiki/History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3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BE6D7-6D7A-45E5-9F84-F8A582694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11" y="0"/>
            <a:ext cx="5251316" cy="180730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/>
              <a:t>Essay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62B42-DC25-4F95-9317-AB3D4F485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13" y="1673013"/>
            <a:ext cx="5878161" cy="51849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Write an essay that compares the great walkout to any civil rights event in history from the History.com article or another event not mentioned in the article.</a:t>
            </a:r>
          </a:p>
          <a:p>
            <a:endParaRPr lang="en-US" dirty="0"/>
          </a:p>
          <a:p>
            <a:r>
              <a:rPr lang="en-US" dirty="0"/>
              <a:t>Choose a civil rights event.</a:t>
            </a:r>
          </a:p>
          <a:p>
            <a:endParaRPr lang="en-US" sz="1400" dirty="0"/>
          </a:p>
          <a:p>
            <a:r>
              <a:rPr lang="en-US" dirty="0"/>
              <a:t>It should be 1 – 2 pages.</a:t>
            </a:r>
          </a:p>
          <a:p>
            <a:endParaRPr lang="en-US" sz="1400" dirty="0"/>
          </a:p>
          <a:p>
            <a:r>
              <a:rPr lang="en-US" dirty="0"/>
              <a:t>It is due on (__________).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C9C56CE2-E532-4F38-98D5-AB1FAAA36B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252" r="-1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B89852-DD20-4B07-A69F-428BC4A9316D}"/>
              </a:ext>
            </a:extLst>
          </p:cNvPr>
          <p:cNvSpPr txBox="1"/>
          <p:nvPr/>
        </p:nvSpPr>
        <p:spPr>
          <a:xfrm>
            <a:off x="9884958" y="68580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en.wikipedia.org/wiki/File:Essay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7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DC646767-2CB7-4ED4-88E9-5A3FFCF0A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69760" y="3438906"/>
            <a:ext cx="5122239" cy="3419094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94B0E-9E68-45E1-A1FA-3631363B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Research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CEBA9-4F31-48BC-A90A-9118E31A0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961" y="1656147"/>
            <a:ext cx="6399304" cy="49216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You have time now in class </a:t>
            </a:r>
          </a:p>
          <a:p>
            <a:pPr marL="0" indent="0" algn="ctr">
              <a:buNone/>
            </a:pPr>
            <a:r>
              <a:rPr lang="en-US" dirty="0"/>
              <a:t>to start researching your event </a:t>
            </a:r>
          </a:p>
          <a:p>
            <a:pPr marL="0" indent="0" algn="ctr">
              <a:buNone/>
            </a:pPr>
            <a:r>
              <a:rPr lang="en-US" dirty="0"/>
              <a:t>and working on your essay.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REMEMBER</a:t>
            </a:r>
            <a:endParaRPr lang="en-US" dirty="0"/>
          </a:p>
          <a:p>
            <a:r>
              <a:rPr lang="en-US" dirty="0"/>
              <a:t>Write an essay that compares the great walkout to any civil rights event in history from the History.com article or another event not mentioned in the article.</a:t>
            </a:r>
          </a:p>
          <a:p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B64A82-0375-49CF-846C-D767B7DEF987}"/>
              </a:ext>
            </a:extLst>
          </p:cNvPr>
          <p:cNvSpPr txBox="1"/>
          <p:nvPr/>
        </p:nvSpPr>
        <p:spPr>
          <a:xfrm>
            <a:off x="10005183" y="6858000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inmyownterms.com/page/5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1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76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2C9C85F-2D08-4A70-AB79-DDAB0941B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52712"/>
            <a:ext cx="6576906" cy="30911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B8CE42-6030-4791-811E-0B31A41A0E94}"/>
              </a:ext>
            </a:extLst>
          </p:cNvPr>
          <p:cNvSpPr txBox="1"/>
          <p:nvPr/>
        </p:nvSpPr>
        <p:spPr>
          <a:xfrm>
            <a:off x="3732953" y="4516454"/>
            <a:ext cx="7188199" cy="1488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These plans were developed by Chen Chang as a Drexel University Capstone MLIS project in conjunction with Christ Church Preservation Trust and the CLIR funded Digitizing Philadelphia’s Historic Congregations project: </a:t>
            </a:r>
            <a:r>
              <a:rPr lang="en-US" sz="2000" dirty="0">
                <a:hlinkClick r:id="rId3"/>
              </a:rPr>
              <a:t>www.philadelphiacongregations.org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3889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5501</TotalTime>
  <Words>534</Words>
  <Application>Microsoft Office PowerPoint</Application>
  <PresentationFormat>Widescreen</PresentationFormat>
  <Paragraphs>64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Office Theme</vt:lpstr>
      <vt:lpstr>Office Theme</vt:lpstr>
      <vt:lpstr>Office Theme</vt:lpstr>
      <vt:lpstr>The Great Walkout</vt:lpstr>
      <vt:lpstr>Richard Allen: 1793:  Apostle of Freedom</vt:lpstr>
      <vt:lpstr>Questions:</vt:lpstr>
      <vt:lpstr>Read:</vt:lpstr>
      <vt:lpstr>Who, What, Where, When, Why, and How</vt:lpstr>
      <vt:lpstr>Civil Rights Movement</vt:lpstr>
      <vt:lpstr>Essay</vt:lpstr>
      <vt:lpstr>Research 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Chang,Chen</dc:creator>
  <cp:lastModifiedBy>Chang,Chen</cp:lastModifiedBy>
  <cp:revision>16</cp:revision>
  <dcterms:created xsi:type="dcterms:W3CDTF">2021-05-26T02:12:54Z</dcterms:created>
  <dcterms:modified xsi:type="dcterms:W3CDTF">2021-06-04T22:21:09Z</dcterms:modified>
</cp:coreProperties>
</file>